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2"/>
  </p:notesMasterIdLst>
  <p:sldIdLst>
    <p:sldId id="256" r:id="rId2"/>
    <p:sldId id="257" r:id="rId3"/>
    <p:sldId id="258" r:id="rId4"/>
    <p:sldId id="297" r:id="rId5"/>
    <p:sldId id="296" r:id="rId6"/>
    <p:sldId id="264" r:id="rId7"/>
    <p:sldId id="261" r:id="rId8"/>
    <p:sldId id="263" r:id="rId9"/>
    <p:sldId id="265" r:id="rId10"/>
    <p:sldId id="308" r:id="rId11"/>
    <p:sldId id="298" r:id="rId12"/>
    <p:sldId id="299" r:id="rId13"/>
    <p:sldId id="300" r:id="rId14"/>
    <p:sldId id="301" r:id="rId15"/>
    <p:sldId id="304" r:id="rId16"/>
    <p:sldId id="302" r:id="rId17"/>
    <p:sldId id="303" r:id="rId18"/>
    <p:sldId id="305" r:id="rId19"/>
    <p:sldId id="306" r:id="rId20"/>
    <p:sldId id="307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Inter-Regular" panose="020B0604020202020204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ção Predefinida" id="{A2BE49A4-DDCC-4039-9777-1C33A45931D7}">
          <p14:sldIdLst>
            <p14:sldId id="256"/>
            <p14:sldId id="257"/>
            <p14:sldId id="258"/>
            <p14:sldId id="297"/>
            <p14:sldId id="296"/>
            <p14:sldId id="264"/>
            <p14:sldId id="261"/>
            <p14:sldId id="263"/>
            <p14:sldId id="265"/>
            <p14:sldId id="308"/>
            <p14:sldId id="298"/>
            <p14:sldId id="299"/>
            <p14:sldId id="300"/>
            <p14:sldId id="301"/>
            <p14:sldId id="304"/>
            <p14:sldId id="302"/>
            <p14:sldId id="303"/>
            <p14:sldId id="305"/>
            <p14:sldId id="306"/>
            <p14:sldId id="3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B8CE54-D7E4-4D6C-B30F-6A91B47CCFBE}">
  <a:tblStyle styleId="{E4B8CE54-D7E4-4D6C-B30F-6A91B47CCF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A51BF6-B60F-430B-B708-1F52C015F5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428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0415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037875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460026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82177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ufrgs.br/grid/noticias/ibge-desastres-naturais-atingiram-40-9-dos-municipios-do-pais-nos-ultimos-ano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1037850" y="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SADN- Sistema de Apoio a Desastre Natural</a:t>
            </a:r>
            <a:endParaRPr sz="40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295ED25-C9DC-47F5-A983-65B98C112AF6}"/>
              </a:ext>
            </a:extLst>
          </p:cNvPr>
          <p:cNvSpPr txBox="1"/>
          <p:nvPr/>
        </p:nvSpPr>
        <p:spPr>
          <a:xfrm>
            <a:off x="7357730" y="3444950"/>
            <a:ext cx="16161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Integrantes: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Danielle Ferreira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Marcel Araujo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Rubens Ortega</a:t>
            </a:r>
          </a:p>
          <a:p>
            <a:r>
              <a:rPr lang="pt-BR" dirty="0">
                <a:solidFill>
                  <a:schemeClr val="bg1"/>
                </a:solidFill>
              </a:rPr>
              <a:t>Willian Fortes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129825" y="135648"/>
            <a:ext cx="7383111" cy="121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 dirty="0"/>
              <a:t>Apresentação -  TelaHome</a:t>
            </a:r>
            <a:endParaRPr sz="2900" dirty="0"/>
          </a:p>
        </p:txBody>
      </p:sp>
      <p:sp>
        <p:nvSpPr>
          <p:cNvPr id="138" name="Google Shape;138;p2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45D39BD-D4E1-4B51-9C44-77F39D7305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E7D621F-A944-4FD3-9AA4-627DD3992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628" y="0"/>
            <a:ext cx="341737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662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030484-CA42-4010-81F3-041CBA0EA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61" y="502962"/>
            <a:ext cx="7068300" cy="396300"/>
          </a:xfrm>
        </p:spPr>
        <p:txBody>
          <a:bodyPr/>
          <a:lstStyle/>
          <a:p>
            <a:r>
              <a:rPr lang="pt-BR" dirty="0"/>
              <a:t>Apresentação</a:t>
            </a:r>
            <a:br>
              <a:rPr lang="pt-BR" dirty="0"/>
            </a:br>
            <a:r>
              <a:rPr lang="pt-BR" dirty="0"/>
              <a:t>Comunidades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3AADDDC-D87E-4466-9D58-84AA6FCEDC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31E32364-EF37-44B6-9D75-BA298B274D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11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B7955A0-9BE1-48C7-83C7-8EDB097D8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232" y="0"/>
            <a:ext cx="576576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676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CBD97B-578B-4210-A960-86698164B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7502"/>
            <a:ext cx="7068300" cy="396300"/>
          </a:xfrm>
        </p:spPr>
        <p:txBody>
          <a:bodyPr/>
          <a:lstStyle/>
          <a:p>
            <a:r>
              <a:rPr lang="pt-BR" dirty="0"/>
              <a:t>Apresentação Tela</a:t>
            </a:r>
            <a:br>
              <a:rPr lang="pt-BR" dirty="0"/>
            </a:br>
            <a:r>
              <a:rPr lang="pt-BR" dirty="0"/>
              <a:t>Orientações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76B4190F-2EC1-4B70-8648-FE703BF2FE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0406464-AF2B-4F0B-9B1E-C49BCCAB0F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12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5485F9C-C26D-428E-B47B-6B2A1DC28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231" y="0"/>
            <a:ext cx="297876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205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EB8372-D9FF-4592-BC3A-068E75F23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84" y="152449"/>
            <a:ext cx="7068300" cy="396300"/>
          </a:xfrm>
        </p:spPr>
        <p:txBody>
          <a:bodyPr/>
          <a:lstStyle/>
          <a:p>
            <a:r>
              <a:rPr lang="pt-BR" dirty="0"/>
              <a:t>Apresentação – Iterface Login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83F1CC4-076C-470D-9E17-37F8D52E17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F8AD2DF-6A88-4C4F-AA71-5C69A7CC7D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13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DF6D4A3-B723-4881-8ACB-DF5A5C388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2677"/>
            <a:ext cx="9144000" cy="423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5314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8C5C51-B2FB-45DF-BDBD-9CA4FFEF0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850" y="296297"/>
            <a:ext cx="7068300" cy="396300"/>
          </a:xfrm>
        </p:spPr>
        <p:txBody>
          <a:bodyPr/>
          <a:lstStyle/>
          <a:p>
            <a:r>
              <a:rPr lang="pt-BR" dirty="0"/>
              <a:t>Apresentação – Cadastro Usuário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D900B8FC-9005-4B24-8E1D-353D61E597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0DE6C7E-CAA9-4300-A6C9-202481A065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14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2647DDC-7C2C-4A7B-8F74-3142A9E82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1268"/>
            <a:ext cx="9144000" cy="457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509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79847C-A170-4555-9C87-9127E31F4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875" y="119908"/>
            <a:ext cx="7068300" cy="396300"/>
          </a:xfrm>
        </p:spPr>
        <p:txBody>
          <a:bodyPr/>
          <a:lstStyle/>
          <a:p>
            <a:r>
              <a:rPr lang="pt-BR" dirty="0"/>
              <a:t>Apresentação – Cadastro de ADM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ED429240-7209-43AB-97B1-FB131241C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379B6911-39A1-4528-8AED-48B574C741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15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07207A3-335A-42C9-87CA-2F15C1181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6208"/>
            <a:ext cx="9143999" cy="466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699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1A3A2-F52E-495A-A9E8-3AA6A2D05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35" y="91721"/>
            <a:ext cx="7068300" cy="396300"/>
          </a:xfrm>
        </p:spPr>
        <p:txBody>
          <a:bodyPr/>
          <a:lstStyle/>
          <a:p>
            <a:r>
              <a:rPr lang="pt-BR" dirty="0"/>
              <a:t>Apresentação – Cadastro Desastre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B111693-B886-46D7-B8CD-0BDB4AA3DF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614BC8D9-2D2A-47C1-809B-DD255823B2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16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CC7B0B1-6385-4FC1-A487-6C0CDA766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0858"/>
            <a:ext cx="9144000" cy="437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865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6023F-1910-45BA-9146-7D2987BC3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201" y="537641"/>
            <a:ext cx="7068300" cy="396300"/>
          </a:xfrm>
        </p:spPr>
        <p:txBody>
          <a:bodyPr/>
          <a:lstStyle/>
          <a:p>
            <a:pPr algn="ctr"/>
            <a:r>
              <a:rPr lang="pt-BR" sz="2800" dirty="0"/>
              <a:t>Apresentação – Cadastro de Unidade de Atendimento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FD87B59A-2A6B-4BFF-A297-9CAB0D8D3C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1235C3D-42B8-4457-9FA8-FBD8DA6AC0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17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70ABC0F-57BC-495F-AE0B-89F604F07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3941"/>
            <a:ext cx="9144000" cy="440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017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849CED-FEB0-4E97-9AFD-9988ABEC6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303" y="123618"/>
            <a:ext cx="7068300" cy="396300"/>
          </a:xfrm>
        </p:spPr>
        <p:txBody>
          <a:bodyPr/>
          <a:lstStyle/>
          <a:p>
            <a:r>
              <a:rPr lang="pt-BR" sz="2800" dirty="0"/>
              <a:t>Apresentação – Cadastro de Vítimas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C371056-B9DD-4A86-9E18-E75A752F2E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A1D8C00-6178-4341-ACD7-7D627200AA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18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20DDC3E-F348-48A5-9736-031575ECF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9883"/>
            <a:ext cx="9144000" cy="460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99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8DC1A2-E7BB-4CB0-A0E0-ACC00F00E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Fontes: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F13BA62-2BE5-485D-A345-AA936B9813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400" dirty="0">
                <a:hlinkClick r:id="rId2"/>
              </a:rPr>
              <a:t>http://www.ufrgs.br/grid/noticias/ibge-desastres-naturais-atingiram-40-9-dos-municipios-do-pais-nos-ultimos-anos</a:t>
            </a:r>
            <a:r>
              <a:rPr lang="pt-BR" sz="1400" dirty="0"/>
              <a:t> </a:t>
            </a:r>
          </a:p>
          <a:p>
            <a:r>
              <a:rPr lang="pt-BR" sz="1400" dirty="0"/>
              <a:t>https://cienciaeclima.com.br/desastres-naturais-dobraram-nos-ultimos-20-anos/#:~:text=Entre%202000%20a%202019%2C%20o,4%2C2%20bilh%C3%B5es%20de%20pessoas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5EF5C74-1CD6-498E-94C2-70F6EBB649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6840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Introdução</a:t>
            </a:r>
            <a:endParaRPr dirty="0"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1037824" y="1353950"/>
            <a:ext cx="7290359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Proposta: Agenda da ONU 2030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13-Ação contra mudança global do clima</a:t>
            </a:r>
            <a:endParaRPr dirty="0"/>
          </a:p>
        </p:txBody>
      </p:sp>
      <p:sp>
        <p:nvSpPr>
          <p:cNvPr id="65" name="Google Shape;65;p13"/>
          <p:cNvSpPr txBox="1">
            <a:spLocks noGrp="1"/>
          </p:cNvSpPr>
          <p:nvPr>
            <p:ph type="body" idx="2"/>
          </p:nvPr>
        </p:nvSpPr>
        <p:spPr>
          <a:xfrm>
            <a:off x="1037850" y="3829725"/>
            <a:ext cx="7068300" cy="67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2"/>
              </a:solidFill>
            </a:endParaRPr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334ACE-D2C3-4A07-A4B7-C6C7085C1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875" y="755652"/>
            <a:ext cx="7068300" cy="396300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Obrigado!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691B8B4-69EC-4380-8296-E8D3BA22CF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4884F672-46DF-4609-8238-F31BC7FB1C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20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45EAAD1-836F-49F3-B7FD-AFF91B46F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1253312"/>
            <a:ext cx="3890187" cy="389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96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49753" y="134590"/>
            <a:ext cx="6096572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just"/>
            <a:r>
              <a:rPr lang="pt-BR" sz="7200" b="1" dirty="0"/>
              <a:t>Problemática</a:t>
            </a:r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53239" y="1141754"/>
            <a:ext cx="5889600" cy="36524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>
              <a:buNone/>
            </a:pPr>
            <a:r>
              <a:rPr lang="pt-BR" sz="1800" b="1" dirty="0"/>
              <a:t>Com a crescente alteração do clima em todo o globo, estamos sendo acometidos por diversos tipos distintos de desastres, culminando em muitos casos na perda de vidas.</a:t>
            </a:r>
          </a:p>
          <a:p>
            <a:pPr marL="0" lvl="0" indent="0" algn="just">
              <a:buNone/>
            </a:pPr>
            <a:r>
              <a:rPr lang="pt-BR" sz="1800" b="1" dirty="0"/>
              <a:t>Fato corroborado pelo IBGE que em 2013 publicou uma notícia que os desastres naturais atingiram 40,9% dos municípios do país.</a:t>
            </a:r>
          </a:p>
          <a:p>
            <a:pPr marL="0" lvl="0" indent="0" algn="just">
              <a:buNone/>
            </a:pPr>
            <a:r>
              <a:rPr lang="pt-BR" sz="1800" b="1" dirty="0"/>
              <a:t>Segundo o site “Ciência e Clima” nos últimos 20 anos, entre 2000 e 2019, dobrou a quantidade de desastres naturais em todo o mundo em comparação aos vinte anos anteriores – 1980 - 1999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E9F2C65-8616-402B-AED0-C7583F713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7261" y="619240"/>
            <a:ext cx="2603500" cy="3810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Número do Diapositivo 1">
            <a:extLst>
              <a:ext uri="{FF2B5EF4-FFF2-40B4-BE49-F238E27FC236}">
                <a16:creationId xmlns:a16="http://schemas.microsoft.com/office/drawing/2014/main" id="{8417A7DB-0E8E-42C3-9C89-F7B2D51B78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63B371F-144F-4D40-B37E-AB16A19FA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62" y="461962"/>
            <a:ext cx="7000875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413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1154833" y="92061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800" dirty="0"/>
              <a:t>Solução</a:t>
            </a:r>
            <a:endParaRPr sz="6800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66005" y="1153421"/>
            <a:ext cx="5889600" cy="39900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>
              <a:buNone/>
            </a:pPr>
            <a:r>
              <a:rPr lang="pt-BR" sz="2000" dirty="0"/>
              <a:t>Nesse contexto, identificamos a necessidade de uma ferramenta que facilite a comunicação de usuários, com pessoas vitimadas que estejam em lugares de  risco, também facilita as equipes que estão prestando socorro em saber o número aproximado de pessoas que estão desaparecidas no desastre</a:t>
            </a:r>
            <a:endParaRPr sz="2000" dirty="0"/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59A3621-1E59-4DF0-AC02-76B6CAA37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110" y="584790"/>
            <a:ext cx="3024889" cy="360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146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Apresentação da Ferramenta</a:t>
            </a:r>
            <a:endParaRPr dirty="0"/>
          </a:p>
        </p:txBody>
      </p:sp>
      <p:sp>
        <p:nvSpPr>
          <p:cNvPr id="130" name="Google Shape;130;p2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C87D45E-6D9A-4143-8C78-AFD60C8EB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850" y="1464019"/>
            <a:ext cx="7068300" cy="31334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Técnologia Utilizada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63710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pt-BR" dirty="0"/>
              <a:t>HTML</a:t>
            </a:r>
          </a:p>
          <a:p>
            <a:r>
              <a:rPr lang="pt-BR" dirty="0"/>
              <a:t>CSS</a:t>
            </a:r>
          </a:p>
          <a:p>
            <a:r>
              <a:rPr lang="pt-BR" dirty="0"/>
              <a:t>PHP</a:t>
            </a:r>
          </a:p>
          <a:p>
            <a:r>
              <a:rPr lang="pt-BR" dirty="0"/>
              <a:t>Oracle/MySql</a:t>
            </a:r>
          </a:p>
          <a:p>
            <a:r>
              <a:rPr lang="pt-BR" dirty="0"/>
              <a:t>BrModelo</a:t>
            </a:r>
          </a:p>
          <a:p>
            <a:r>
              <a:rPr lang="pt-BR" dirty="0"/>
              <a:t>Trello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>
            <a:spLocks noGrp="1"/>
          </p:cNvSpPr>
          <p:nvPr>
            <p:ph type="body" idx="1"/>
          </p:nvPr>
        </p:nvSpPr>
        <p:spPr>
          <a:xfrm>
            <a:off x="1037824" y="1353950"/>
            <a:ext cx="7290359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Aplicamos a metodologia Scrum pela facilidade de trabalho em equipe e agilidade no processo de produção de software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pt-BR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pt-BR" dirty="0"/>
          </a:p>
        </p:txBody>
      </p:sp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Metodologia Aplicada</a:t>
            </a:r>
            <a:endParaRPr dirty="0"/>
          </a:p>
        </p:txBody>
      </p:sp>
      <p:sp>
        <p:nvSpPr>
          <p:cNvPr id="121" name="Google Shape;121;p1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129825" y="135648"/>
            <a:ext cx="7383111" cy="121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 dirty="0"/>
              <a:t>Apresentação - Home</a:t>
            </a:r>
            <a:endParaRPr sz="2900" dirty="0"/>
          </a:p>
        </p:txBody>
      </p:sp>
      <p:sp>
        <p:nvSpPr>
          <p:cNvPr id="138" name="Google Shape;138;p2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9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45D39BD-D4E1-4B51-9C44-77F39D7305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00714BF-2216-4C47-B6C5-65821E25D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6591" y="0"/>
            <a:ext cx="4687409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310</Words>
  <Application>Microsoft Office PowerPoint</Application>
  <PresentationFormat>Apresentação no Ecrã (16:9)</PresentationFormat>
  <Paragraphs>57</Paragraphs>
  <Slides>20</Slides>
  <Notes>9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20</vt:i4>
      </vt:variant>
    </vt:vector>
  </HeadingPairs>
  <TitlesOfParts>
    <vt:vector size="24" baseType="lpstr">
      <vt:lpstr>Calibri</vt:lpstr>
      <vt:lpstr>Inter-Regular</vt:lpstr>
      <vt:lpstr>Arial</vt:lpstr>
      <vt:lpstr>Joan template</vt:lpstr>
      <vt:lpstr>SADN- Sistema de Apoio a Desastre Natural</vt:lpstr>
      <vt:lpstr>Introdução</vt:lpstr>
      <vt:lpstr>Problemática</vt:lpstr>
      <vt:lpstr>Apresentação do PowerPoint</vt:lpstr>
      <vt:lpstr>Solução</vt:lpstr>
      <vt:lpstr>Apresentação da Ferramenta</vt:lpstr>
      <vt:lpstr>Técnologia Utilizada</vt:lpstr>
      <vt:lpstr>Metodologia Aplicada</vt:lpstr>
      <vt:lpstr>Apresentação - Home</vt:lpstr>
      <vt:lpstr>Apresentação -  TelaHome</vt:lpstr>
      <vt:lpstr>Apresentação Comunidades</vt:lpstr>
      <vt:lpstr>Apresentação Tela Orientações</vt:lpstr>
      <vt:lpstr>Apresentação – Iterface Login</vt:lpstr>
      <vt:lpstr>Apresentação – Cadastro Usuário</vt:lpstr>
      <vt:lpstr>Apresentação – Cadastro de ADM</vt:lpstr>
      <vt:lpstr>Apresentação – Cadastro Desastre</vt:lpstr>
      <vt:lpstr>Apresentação – Cadastro de Unidade de Atendimento</vt:lpstr>
      <vt:lpstr>Apresentação – Cadastro de Vítimas</vt:lpstr>
      <vt:lpstr>Fontes: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SADN- Sistema de Apoio a Desastre Natural</dc:title>
  <cp:lastModifiedBy>MARCEL DE MENEZES ARAUJO</cp:lastModifiedBy>
  <cp:revision>14</cp:revision>
  <dcterms:modified xsi:type="dcterms:W3CDTF">2022-06-20T17:57:26Z</dcterms:modified>
</cp:coreProperties>
</file>